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8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9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E1588-358C-4A75-9EC9-678D0727F6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DD52-37A5-4275-8897-084EBC5303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215518"/>
      </p:ext>
    </p:extLst>
  </p:cSld>
  <p:clrMapOvr>
    <a:masterClrMapping/>
  </p:clrMapOvr>
  <p:transition spd="med" advTm="8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360C-96E5-4691-B8F2-50A329D2C8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397CD-C9F0-485D-A94F-6F6031F99A3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772334"/>
      </p:ext>
    </p:extLst>
  </p:cSld>
  <p:clrMapOvr>
    <a:masterClrMapping/>
  </p:clrMapOvr>
  <p:transition spd="med" advTm="8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81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81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5E8A1-DF47-4430-A7A5-76D59B6B28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B67B-ED94-4583-B5F9-507C22DEB9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53406"/>
      </p:ext>
    </p:extLst>
  </p:cSld>
  <p:clrMapOvr>
    <a:masterClrMapping/>
  </p:clrMapOvr>
  <p:transition spd="med" advTm="8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18FA-E379-4CBB-B2FB-10119B018F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5CBE4-21CA-45FA-B2EF-1BCAEBADA0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65278"/>
      </p:ext>
    </p:extLst>
  </p:cSld>
  <p:clrMapOvr>
    <a:masterClrMapping/>
  </p:clrMapOvr>
  <p:transition spd="med" advTm="8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7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AFF19-ED99-4682-A9CC-E3468959C41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0B7B8-8ED1-43CE-818C-C3712CA42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68188"/>
      </p:ext>
    </p:extLst>
  </p:cSld>
  <p:clrMapOvr>
    <a:masterClrMapping/>
  </p:clrMapOvr>
  <p:transition spd="med" advTm="8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0E57A-5172-4481-A145-CEA8471DCA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38D04-AAD5-4CC2-9A9D-B35B10C285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16937"/>
      </p:ext>
    </p:extLst>
  </p:cSld>
  <p:clrMapOvr>
    <a:masterClrMapping/>
  </p:clrMapOvr>
  <p:transition spd="med" advTm="8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1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1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C7ED7-8500-48D2-A580-8500793F0A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CB04E-7992-45DF-846A-5D0853E29B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89054"/>
      </p:ext>
    </p:extLst>
  </p:cSld>
  <p:clrMapOvr>
    <a:masterClrMapping/>
  </p:clrMapOvr>
  <p:transition spd="med" advTm="8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8439F-FE0A-4954-A8B3-4E5553B7DC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1118-E8CA-4436-BB3C-DCA0029C74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702621"/>
      </p:ext>
    </p:extLst>
  </p:cSld>
  <p:clrMapOvr>
    <a:masterClrMapping/>
  </p:clrMapOvr>
  <p:transition spd="med" advTm="8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E930-DECF-49EC-8F51-41462F356A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AB39-CCD7-4966-B3FF-2739E67364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30593"/>
      </p:ext>
    </p:extLst>
  </p:cSld>
  <p:clrMapOvr>
    <a:masterClrMapping/>
  </p:clrMapOvr>
  <p:transition spd="med" advTm="8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22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90E28-B1AB-4509-A2F1-E17047A1947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C4972-D2FF-4DBE-90D6-51873F7041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81312"/>
      </p:ext>
    </p:extLst>
  </p:cSld>
  <p:clrMapOvr>
    <a:masterClrMapping/>
  </p:clrMapOvr>
  <p:transition spd="med" advTm="8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61DAC-20F6-448C-9F93-AB1D6420253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7690B-0E3F-4D58-AC36-FBC099A7267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03641"/>
      </p:ext>
    </p:extLst>
  </p:cSld>
  <p:clrMapOvr>
    <a:masterClrMapping/>
  </p:clrMapOvr>
  <p:transition spd="med" advTm="8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3B469-096C-4FD8-AC66-A6673321E8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86675A-2B51-450B-A545-1354C607759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4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8000">
    <p:wheel spokes="3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9050"/>
            <a:ext cx="9144000" cy="952500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en-US" sz="5400" b="1" dirty="0">
                <a:solidFill>
                  <a:srgbClr val="F8F8F8"/>
                </a:solidFill>
                <a:latin typeface="Times New Roman" pitchFamily="18" charset="0"/>
                <a:cs typeface="Arial" charset="0"/>
              </a:rPr>
              <a:t>Shiloh’s Food Pantry</a:t>
            </a:r>
            <a:endParaRPr lang="en-US" sz="4800" b="1" dirty="0">
              <a:solidFill>
                <a:srgbClr val="F8F8F8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6628" name="Text Box 30"/>
          <p:cNvSpPr txBox="1">
            <a:spLocks noChangeArrowheads="1"/>
          </p:cNvSpPr>
          <p:nvPr/>
        </p:nvSpPr>
        <p:spPr bwMode="auto">
          <a:xfrm>
            <a:off x="228600" y="1006136"/>
            <a:ext cx="86106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Food Pantry is </a:t>
            </a:r>
            <a:r>
              <a:rPr lang="en-US" altLang="en-US" sz="5200" b="1" u="sng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CLOSED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Wednesday, March 25, 2020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***</a:t>
            </a:r>
            <a:br>
              <a:rPr lang="en-US" altLang="en-US" sz="6000" b="1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Food Pantry is </a:t>
            </a:r>
            <a:r>
              <a:rPr lang="en-US" altLang="en-US" sz="5200" b="1" u="sng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Saturday, March 28, 2020</a:t>
            </a:r>
            <a:br>
              <a:rPr lang="en-US" altLang="en-US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9:00am-12:00pm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6000" b="1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*** NO CLOTHES ***</a:t>
            </a:r>
            <a:endParaRPr lang="en-US" altLang="en-US" sz="48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28762"/>
      </p:ext>
    </p:extLst>
  </p:cSld>
  <p:clrMapOvr>
    <a:masterClrMapping/>
  </p:clrMapOvr>
  <p:transition spd="med" advTm="8000">
    <p:wheel spokes="3"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Lawson-Leaston</dc:creator>
  <cp:lastModifiedBy>Gene McKinney</cp:lastModifiedBy>
  <cp:revision>3</cp:revision>
  <cp:lastPrinted>2020-03-23T16:25:39Z</cp:lastPrinted>
  <dcterms:created xsi:type="dcterms:W3CDTF">2020-03-23T16:02:23Z</dcterms:created>
  <dcterms:modified xsi:type="dcterms:W3CDTF">2020-03-23T17:14:35Z</dcterms:modified>
</cp:coreProperties>
</file>